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56690" y="2215515"/>
            <a:ext cx="9144000" cy="2569210"/>
          </a:xfrm>
        </p:spPr>
        <p:txBody>
          <a:bodyPr anchor="t" anchorCtr="0">
            <a:normAutofit fontScale="90000"/>
          </a:bodyPr>
          <a:p>
            <a:r>
              <a:rPr lang="zh-CN" altLang="en-US"/>
              <a:t>微专业报名操作手册</a:t>
            </a:r>
            <a:br>
              <a:rPr lang="zh-CN" altLang="en-US"/>
            </a:br>
            <a:r>
              <a:rPr lang="en-US" altLang="zh-CN"/>
              <a:t>                          </a:t>
            </a:r>
            <a:br>
              <a:rPr lang="en-US" altLang="zh-CN"/>
            </a:br>
            <a:r>
              <a:rPr lang="en-US" altLang="zh-CN"/>
              <a:t>                        </a:t>
            </a:r>
            <a:r>
              <a:rPr lang="zh-CN" altLang="en-US" sz="3600"/>
              <a:t>联系电话：</a:t>
            </a:r>
            <a:r>
              <a:rPr lang="en-US" altLang="zh-CN" sz="3600"/>
              <a:t>81353223</a:t>
            </a:r>
            <a:endParaRPr lang="en-US" altLang="zh-CN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27715" cy="1325880"/>
          </a:xfrm>
        </p:spPr>
        <p:txBody>
          <a:bodyPr>
            <a:normAutofit/>
          </a:bodyPr>
          <a:p>
            <a:r>
              <a:rPr lang="zh-CN" altLang="en-US"/>
              <a:t>第一步</a:t>
            </a:r>
            <a:r>
              <a:rPr lang="en-US" altLang="zh-CN"/>
              <a:t> </a:t>
            </a:r>
            <a:r>
              <a:rPr lang="zh-CN" altLang="zh-CN" sz="2665" b="1" dirty="0" smtClean="0"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登录</a:t>
            </a:r>
            <a:r>
              <a:rPr lang="zh-CN" altLang="zh-CN" sz="2665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教务管理系统，</a:t>
            </a:r>
            <a:r>
              <a:rPr lang="zh-CN" altLang="en-US" sz="2665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点击培养管理</a:t>
            </a:r>
            <a:r>
              <a:rPr lang="en-US" altLang="zh-CN" sz="2665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-</a:t>
            </a:r>
            <a:r>
              <a:rPr lang="zh-CN" altLang="en-US" sz="2665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微专业管理</a:t>
            </a:r>
            <a:r>
              <a:rPr lang="en-US" altLang="zh-CN" sz="2665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-</a:t>
            </a:r>
            <a:r>
              <a:rPr lang="zh-CN" altLang="en-US" sz="2665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微专业报名</a:t>
            </a:r>
            <a:endParaRPr lang="zh-CN" altLang="en-US" sz="2665" b="1" dirty="0">
              <a:latin typeface="微软雅黑" panose="020B0503020204020204" charset="-122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9" name="图片 8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020" y="1430655"/>
            <a:ext cx="11123295" cy="51466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第二步</a:t>
            </a:r>
            <a:r>
              <a:rPr lang="en-US" altLang="zh-CN"/>
              <a:t> </a:t>
            </a:r>
            <a:r>
              <a:rPr lang="zh-CN" altLang="zh-CN" sz="2665" b="1" dirty="0">
                <a:latin typeface="微软雅黑" panose="020B0503020204020204" charset="-122"/>
                <a:ea typeface="微软雅黑" panose="020B0503020204020204" charset="-122"/>
                <a:cs typeface="+mn-ea"/>
              </a:rPr>
              <a:t>选择想报的微专业点击报名</a:t>
            </a:r>
            <a:endParaRPr lang="zh-CN" altLang="zh-CN" sz="2665" b="1" dirty="0"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图片 4" descr="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1825625"/>
            <a:ext cx="10281920" cy="381889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第三步</a:t>
            </a:r>
            <a:r>
              <a:rPr lang="en-US" altLang="zh-CN"/>
              <a:t> </a:t>
            </a:r>
            <a:r>
              <a:rPr lang="zh-CN" altLang="en-US"/>
              <a:t>输入报名学生本人手机号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ScreenShot_2026-05-14_150341_28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3560" y="1825625"/>
            <a:ext cx="10459720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4690" y="135255"/>
            <a:ext cx="10515600" cy="1325563"/>
          </a:xfrm>
        </p:spPr>
        <p:txBody>
          <a:bodyPr/>
          <a:p>
            <a:r>
              <a:rPr lang="zh-CN" altLang="en-US"/>
              <a:t>第四步</a:t>
            </a:r>
            <a:r>
              <a:rPr lang="en-US" altLang="zh-CN"/>
              <a:t> </a:t>
            </a:r>
            <a:r>
              <a:rPr lang="zh-CN" altLang="zh-CN" sz="2665" b="1" dirty="0">
                <a:latin typeface="微软雅黑" panose="020B0503020204020204" charset="-122"/>
                <a:ea typeface="微软雅黑" panose="020B0503020204020204" charset="-122"/>
                <a:cs typeface="+mn-ea"/>
              </a:rPr>
              <a:t>勾选审核人并点击送审</a:t>
            </a:r>
            <a:endParaRPr lang="zh-CN" altLang="zh-CN" sz="2665" b="1" dirty="0"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78890" y="1019175"/>
            <a:ext cx="8547100" cy="482028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753745" y="5638165"/>
            <a:ext cx="10878820" cy="10731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p>
            <a:pPr algn="ctr"/>
            <a:r>
              <a:rPr lang="zh-CN" altLang="en-US" sz="44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送审后不能撤销，务必确认无误后再送审</a:t>
            </a:r>
            <a:endParaRPr lang="zh-CN" altLang="en-US" sz="44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WPS 演示</Application>
  <PresentationFormat>宽屏</PresentationFormat>
  <Paragraphs>12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微专业报名操作手册                                                    联系电话：81353223</vt:lpstr>
      <vt:lpstr>第一步 登录教务管理系统，点击培养管理-微专业管理-微专业报名</vt:lpstr>
      <vt:lpstr>第二步 选择想报的微专业点击报名</vt:lpstr>
      <vt:lpstr>PowerPoint 演示文稿</vt:lpstr>
      <vt:lpstr>第三步 勾选审核人并点击送审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郝冠华</cp:lastModifiedBy>
  <cp:revision>11</cp:revision>
  <dcterms:created xsi:type="dcterms:W3CDTF">2023-08-09T12:44:00Z</dcterms:created>
  <dcterms:modified xsi:type="dcterms:W3CDTF">2026-05-14T07:05:05Z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0FFB374EF87741258E9EC42A4DEF22FC_13</vt:lpwstr>
  </property>
</Properties>
</file>